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9" r:id="rId10"/>
    <p:sldId id="280" r:id="rId11"/>
    <p:sldId id="282" r:id="rId12"/>
    <p:sldId id="283" r:id="rId13"/>
    <p:sldId id="278" r:id="rId14"/>
    <p:sldId id="261" r:id="rId15"/>
  </p:sldIdLst>
  <p:sldSz cx="9144000" cy="6858000" type="screen4x3"/>
  <p:notesSz cx="6858000" cy="9144000"/>
  <p:embeddedFontLst>
    <p:embeddedFont>
      <p:font typeface="Verdana" pitchFamily="34" charset="0"/>
      <p:regular r:id="rId17"/>
      <p:bold r:id="rId18"/>
      <p:italic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aaaiight!" pitchFamily="3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712BB-B4F2-4749-A23B-3200E99CF50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3/6/2009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hoo.com/" TargetMode="External"/><Relationship Id="rId2" Type="http://schemas.openxmlformats.org/officeDocument/2006/relationships/hyperlink" Target="http://www.google.co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r.yahoo.com/" TargetMode="External"/><Relationship Id="rId2" Type="http://schemas.openxmlformats.org/officeDocument/2006/relationships/hyperlink" Target="http://www.dmoz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kdirectory.co.uk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gpile.com/" TargetMode="External"/><Relationship Id="rId2" Type="http://schemas.openxmlformats.org/officeDocument/2006/relationships/hyperlink" Target="http://clusty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cbbc/find/" TargetMode="External"/><Relationship Id="rId2" Type="http://schemas.openxmlformats.org/officeDocument/2006/relationships/hyperlink" Target="http://www.askkid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idsclick.org/" TargetMode="External"/><Relationship Id="rId4" Type="http://schemas.openxmlformats.org/officeDocument/2006/relationships/hyperlink" Target="http://kids.aol.com/KOL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AO3</a:t>
            </a:r>
            <a:r>
              <a:rPr lang="en-GB" dirty="0" smtClean="0"/>
              <a:t> – Investigate how Search Engines Work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Example Quote Search: </a:t>
            </a:r>
          </a:p>
          <a:p>
            <a:pPr algn="ctr">
              <a:buNone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“strawberry ice cream”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Displays all websites with the phrase “</a:t>
            </a:r>
            <a:r>
              <a:rPr lang="en-GB" b="1" dirty="0" smtClean="0"/>
              <a:t>strawberry ice cream</a:t>
            </a:r>
            <a:r>
              <a:rPr lang="en-GB" dirty="0" smtClean="0"/>
              <a:t>” on the page.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Much more accurate way of searching.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5984" y="2285992"/>
            <a:ext cx="471490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Boolean Operators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AND(+), </a:t>
            </a:r>
            <a:r>
              <a:rPr lang="en-GB" dirty="0" smtClean="0"/>
              <a:t>OR, NOT(-), NEAR</a:t>
            </a:r>
          </a:p>
          <a:p>
            <a:r>
              <a:rPr lang="en-GB" dirty="0" smtClean="0"/>
              <a:t>Example </a:t>
            </a:r>
            <a:r>
              <a:rPr lang="en-GB" dirty="0" smtClean="0"/>
              <a:t>of Boolean </a:t>
            </a:r>
            <a:r>
              <a:rPr lang="en-GB" dirty="0" smtClean="0"/>
              <a:t>Operators: </a:t>
            </a:r>
          </a:p>
          <a:p>
            <a:pPr algn="ctr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“ice cream” +strawberry -chocolate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Displays all websites with the phrase “</a:t>
            </a:r>
            <a:r>
              <a:rPr lang="en-GB" b="1" dirty="0" smtClean="0"/>
              <a:t>ice cream</a:t>
            </a:r>
            <a:r>
              <a:rPr lang="en-GB" dirty="0" smtClean="0"/>
              <a:t>” on the page AND the word </a:t>
            </a:r>
            <a:r>
              <a:rPr lang="en-GB" b="1" dirty="0" smtClean="0"/>
              <a:t>“strawberry” </a:t>
            </a:r>
            <a:r>
              <a:rPr lang="en-GB" dirty="0" smtClean="0"/>
              <a:t>but NOT</a:t>
            </a:r>
            <a:r>
              <a:rPr lang="en-GB" b="1" dirty="0" smtClean="0"/>
              <a:t> “chocolate</a:t>
            </a:r>
            <a:r>
              <a:rPr lang="en-GB" b="1" dirty="0" smtClean="0"/>
              <a:t>”.</a:t>
            </a:r>
            <a:endParaRPr lang="en-GB" b="1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71472" y="2857496"/>
            <a:ext cx="81439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Wildcards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* or ? </a:t>
            </a:r>
            <a:r>
              <a:rPr lang="en-GB" dirty="0" smtClean="0"/>
              <a:t>= wildcard </a:t>
            </a:r>
            <a:r>
              <a:rPr lang="en-GB" dirty="0" smtClean="0"/>
              <a:t>symbols</a:t>
            </a:r>
            <a:endParaRPr lang="en-GB" dirty="0" smtClean="0"/>
          </a:p>
          <a:p>
            <a:r>
              <a:rPr lang="en-GB" dirty="0" smtClean="0"/>
              <a:t>Example: </a:t>
            </a:r>
          </a:p>
          <a:p>
            <a:pPr algn="ctr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bert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Would display </a:t>
            </a:r>
            <a:r>
              <a:rPr lang="en-GB" dirty="0" smtClean="0"/>
              <a:t>all websites with the </a:t>
            </a:r>
            <a:r>
              <a:rPr lang="en-GB" dirty="0" smtClean="0"/>
              <a:t>words “Albert”, “Dilbert” etc.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Not supported in modern search engines anymore.</a:t>
            </a:r>
            <a:endParaRPr lang="en-GB" b="1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71472" y="2857496"/>
            <a:ext cx="81439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Advanced Search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Most search engines have an </a:t>
            </a:r>
            <a:r>
              <a:rPr lang="en-GB" b="1" dirty="0" smtClean="0"/>
              <a:t>advanced search</a:t>
            </a:r>
            <a:r>
              <a:rPr lang="en-GB" dirty="0" smtClean="0"/>
              <a:t> feature.</a:t>
            </a:r>
          </a:p>
          <a:p>
            <a:endParaRPr lang="en-GB" dirty="0" smtClean="0"/>
          </a:p>
          <a:p>
            <a:r>
              <a:rPr lang="en-GB" dirty="0" smtClean="0"/>
              <a:t>Very customisable. You can select:</a:t>
            </a:r>
          </a:p>
          <a:p>
            <a:pPr lvl="1"/>
            <a:r>
              <a:rPr lang="en-GB" dirty="0" smtClean="0"/>
              <a:t>Exact phrases</a:t>
            </a:r>
          </a:p>
          <a:p>
            <a:pPr lvl="1"/>
            <a:r>
              <a:rPr lang="en-GB" dirty="0" smtClean="0"/>
              <a:t>Words to include/leave out</a:t>
            </a:r>
          </a:p>
          <a:p>
            <a:pPr lvl="1"/>
            <a:r>
              <a:rPr lang="en-GB" dirty="0" smtClean="0"/>
              <a:t>Country</a:t>
            </a:r>
          </a:p>
          <a:p>
            <a:pPr lvl="1"/>
            <a:r>
              <a:rPr lang="en-GB" dirty="0" smtClean="0"/>
              <a:t>Language</a:t>
            </a:r>
          </a:p>
          <a:p>
            <a:pPr lvl="1"/>
            <a:r>
              <a:rPr lang="en-GB" dirty="0" smtClean="0"/>
              <a:t>Website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AO3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Describe the main features of each of the four types of search engine.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Give at least one example of each one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Explain the appropriate use of </a:t>
            </a:r>
            <a:r>
              <a:rPr lang="en-GB" b="1" dirty="0" smtClean="0"/>
              <a:t>each</a:t>
            </a:r>
            <a:r>
              <a:rPr lang="en-GB" dirty="0" smtClean="0"/>
              <a:t> of the </a:t>
            </a:r>
            <a:r>
              <a:rPr lang="en-GB" b="1" dirty="0" smtClean="0"/>
              <a:t>five search techniques </a:t>
            </a:r>
            <a:r>
              <a:rPr lang="en-GB" dirty="0" smtClean="0"/>
              <a:t>and </a:t>
            </a:r>
            <a:r>
              <a:rPr lang="en-GB" b="1" dirty="0" smtClean="0"/>
              <a:t>use</a:t>
            </a:r>
            <a:r>
              <a:rPr lang="en-GB" dirty="0" smtClean="0"/>
              <a:t> them in each of the </a:t>
            </a:r>
            <a:r>
              <a:rPr lang="en-GB" b="1" dirty="0" smtClean="0"/>
              <a:t>four types </a:t>
            </a:r>
            <a:r>
              <a:rPr lang="en-GB" dirty="0" smtClean="0"/>
              <a:t>of search engine to find out information for your part of the group project.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Compare the results of using the different techniques in different types of search engine.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individually to complete the work for this Assessment Objective (although you will need your groups assistant to collect examples).</a:t>
            </a:r>
            <a:endParaRPr lang="en-GB" dirty="0"/>
          </a:p>
        </p:txBody>
      </p:sp>
      <p:grpSp>
        <p:nvGrpSpPr>
          <p:cNvPr id="165" name="Group 5"/>
          <p:cNvGrpSpPr>
            <a:grpSpLocks noChangeAspect="1"/>
          </p:cNvGrpSpPr>
          <p:nvPr/>
        </p:nvGrpSpPr>
        <p:grpSpPr bwMode="auto">
          <a:xfrm>
            <a:off x="3000364" y="3786190"/>
            <a:ext cx="2234331" cy="2357453"/>
            <a:chOff x="734" y="1574"/>
            <a:chExt cx="1724" cy="1819"/>
          </a:xfrm>
        </p:grpSpPr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Types of Search Engine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different types but we’re going to focus on four:</a:t>
            </a:r>
          </a:p>
          <a:p>
            <a:pPr lvl="1"/>
            <a:r>
              <a:rPr lang="en-GB" dirty="0" smtClean="0"/>
              <a:t>Web Crawlers</a:t>
            </a:r>
          </a:p>
          <a:p>
            <a:pPr lvl="1"/>
            <a:r>
              <a:rPr lang="en-GB" dirty="0" smtClean="0"/>
              <a:t>Directories</a:t>
            </a:r>
          </a:p>
          <a:p>
            <a:pPr lvl="1"/>
            <a:r>
              <a:rPr lang="en-GB" dirty="0" smtClean="0"/>
              <a:t>Meta-search Engines</a:t>
            </a:r>
          </a:p>
          <a:p>
            <a:pPr lvl="1"/>
            <a:r>
              <a:rPr lang="en-GB" dirty="0" smtClean="0"/>
              <a:t>Children’s Search Engines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Crawlers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Sometimes known as web spider, </a:t>
            </a:r>
            <a:r>
              <a:rPr lang="en-GB" dirty="0" err="1" smtClean="0"/>
              <a:t>bot</a:t>
            </a:r>
            <a:r>
              <a:rPr lang="en-GB" dirty="0" smtClean="0"/>
              <a:t>, crawler or automatic indexer.</a:t>
            </a:r>
          </a:p>
          <a:p>
            <a:endParaRPr lang="en-GB" dirty="0" smtClean="0"/>
          </a:p>
          <a:p>
            <a:r>
              <a:rPr lang="en-GB" dirty="0" smtClean="0"/>
              <a:t>Scans through Internet pages to create an index of data it’s looking for.</a:t>
            </a:r>
          </a:p>
          <a:p>
            <a:endParaRPr lang="en-GB" dirty="0" smtClean="0"/>
          </a:p>
          <a:p>
            <a:r>
              <a:rPr lang="en-GB" dirty="0" smtClean="0"/>
              <a:t>Web Crawler Search Engines:</a:t>
            </a:r>
          </a:p>
          <a:p>
            <a:pPr lvl="1"/>
            <a:r>
              <a:rPr lang="en-GB" dirty="0" smtClean="0">
                <a:hlinkClick r:id="rId2"/>
              </a:rPr>
              <a:t>Google</a:t>
            </a:r>
            <a:endParaRPr lang="en-GB" dirty="0" smtClean="0"/>
          </a:p>
          <a:p>
            <a:pPr lvl="1"/>
            <a:r>
              <a:rPr lang="en-GB" dirty="0" smtClean="0">
                <a:hlinkClick r:id="rId3"/>
              </a:rPr>
              <a:t>Yahoo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Directory-based search engines use human editors.</a:t>
            </a:r>
          </a:p>
          <a:p>
            <a:endParaRPr lang="en-GB" dirty="0" smtClean="0"/>
          </a:p>
          <a:p>
            <a:r>
              <a:rPr lang="en-GB" dirty="0" smtClean="0"/>
              <a:t>Search results </a:t>
            </a:r>
            <a:r>
              <a:rPr lang="en-GB" i="1" dirty="0" smtClean="0"/>
              <a:t>should </a:t>
            </a:r>
            <a:r>
              <a:rPr lang="en-GB" dirty="0" smtClean="0"/>
              <a:t>be more useful.</a:t>
            </a:r>
          </a:p>
          <a:p>
            <a:endParaRPr lang="en-GB" dirty="0" smtClean="0"/>
          </a:p>
          <a:p>
            <a:r>
              <a:rPr lang="en-GB" dirty="0" smtClean="0"/>
              <a:t>Directory Search Engines:</a:t>
            </a:r>
          </a:p>
          <a:p>
            <a:pPr lvl="1"/>
            <a:r>
              <a:rPr lang="en-GB" dirty="0" smtClean="0">
                <a:hlinkClick r:id="rId2"/>
              </a:rPr>
              <a:t>DMOZ</a:t>
            </a:r>
            <a:endParaRPr lang="en-GB" dirty="0" smtClean="0"/>
          </a:p>
          <a:p>
            <a:pPr lvl="1"/>
            <a:r>
              <a:rPr lang="en-GB" dirty="0" smtClean="0">
                <a:hlinkClick r:id="rId3"/>
              </a:rPr>
              <a:t>Yahoo Directory</a:t>
            </a:r>
            <a:endParaRPr lang="en-GB" dirty="0" smtClean="0"/>
          </a:p>
          <a:p>
            <a:pPr lvl="1"/>
            <a:r>
              <a:rPr lang="en-GB" dirty="0" smtClean="0">
                <a:hlinkClick r:id="rId4"/>
              </a:rPr>
              <a:t>UK Directory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Meta-search Engines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Send your search term to databases of web pages maintained by search engine companies.</a:t>
            </a:r>
          </a:p>
          <a:p>
            <a:endParaRPr lang="en-GB" dirty="0" smtClean="0"/>
          </a:p>
          <a:p>
            <a:r>
              <a:rPr lang="en-GB" dirty="0" smtClean="0"/>
              <a:t>Results returned from all the search engines queried.</a:t>
            </a:r>
          </a:p>
          <a:p>
            <a:endParaRPr lang="en-GB" dirty="0" smtClean="0"/>
          </a:p>
          <a:p>
            <a:r>
              <a:rPr lang="en-GB" dirty="0" smtClean="0"/>
              <a:t>Meta-search Engines:</a:t>
            </a:r>
          </a:p>
          <a:p>
            <a:pPr lvl="1"/>
            <a:r>
              <a:rPr lang="en-GB" dirty="0" smtClean="0">
                <a:hlinkClick r:id="rId2"/>
              </a:rPr>
              <a:t>Clusty</a:t>
            </a:r>
            <a:endParaRPr lang="en-GB" dirty="0" smtClean="0"/>
          </a:p>
          <a:p>
            <a:pPr lvl="1"/>
            <a:r>
              <a:rPr lang="en-GB" dirty="0" smtClean="0">
                <a:hlinkClick r:id="rId3"/>
              </a:rPr>
              <a:t>Dogpile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Children’s Search Engines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Editors to ensure list of sites will be useful and suitable for children.</a:t>
            </a:r>
          </a:p>
          <a:p>
            <a:endParaRPr lang="en-GB" dirty="0" smtClean="0"/>
          </a:p>
          <a:p>
            <a:r>
              <a:rPr lang="en-GB" dirty="0" smtClean="0"/>
              <a:t>Automatic filtering so adult sites do not appear.</a:t>
            </a:r>
          </a:p>
          <a:p>
            <a:endParaRPr lang="en-GB" dirty="0" smtClean="0"/>
          </a:p>
          <a:p>
            <a:r>
              <a:rPr lang="en-GB" dirty="0" smtClean="0"/>
              <a:t>Children’s Search Engines:</a:t>
            </a:r>
          </a:p>
          <a:p>
            <a:pPr lvl="1"/>
            <a:r>
              <a:rPr lang="en-GB" dirty="0" smtClean="0">
                <a:hlinkClick r:id="rId2"/>
              </a:rPr>
              <a:t>Ask Kids</a:t>
            </a:r>
            <a:endParaRPr lang="en-GB" dirty="0" smtClean="0"/>
          </a:p>
          <a:p>
            <a:pPr lvl="1"/>
            <a:r>
              <a:rPr lang="en-GB" dirty="0" smtClean="0">
                <a:hlinkClick r:id="rId3"/>
              </a:rPr>
              <a:t>CBBC</a:t>
            </a:r>
            <a:endParaRPr lang="en-GB" dirty="0" smtClean="0"/>
          </a:p>
          <a:p>
            <a:pPr lvl="1"/>
            <a:r>
              <a:rPr lang="en-GB" dirty="0" smtClean="0">
                <a:hlinkClick r:id="rId4"/>
              </a:rPr>
              <a:t>Kids Online (KOL)</a:t>
            </a:r>
            <a:endParaRPr lang="en-GB" dirty="0" smtClean="0"/>
          </a:p>
          <a:p>
            <a:pPr lvl="1"/>
            <a:r>
              <a:rPr lang="en-GB" dirty="0" smtClean="0">
                <a:hlinkClick r:id="rId5"/>
              </a:rPr>
              <a:t>Kids Click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Search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Keywords</a:t>
            </a:r>
          </a:p>
          <a:p>
            <a:r>
              <a:rPr lang="en-GB" dirty="0" smtClean="0"/>
              <a:t>Quotes</a:t>
            </a:r>
          </a:p>
          <a:p>
            <a:r>
              <a:rPr lang="en-GB" dirty="0" smtClean="0"/>
              <a:t>Boolean Operators</a:t>
            </a:r>
          </a:p>
          <a:p>
            <a:r>
              <a:rPr lang="en-GB" dirty="0" smtClean="0"/>
              <a:t>Wildcards</a:t>
            </a:r>
          </a:p>
          <a:p>
            <a:r>
              <a:rPr lang="en-GB" dirty="0" smtClean="0"/>
              <a:t>Advanced Search Options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Keywords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Example Keyword Search: </a:t>
            </a:r>
          </a:p>
          <a:p>
            <a:pPr algn="ctr">
              <a:buNone/>
            </a:pPr>
            <a:r>
              <a:rPr lang="en-GB" sz="2800" dirty="0" smtClean="0">
                <a:latin typeface="Arial" pitchFamily="34" charset="0"/>
                <a:cs typeface="Arial" pitchFamily="34" charset="0"/>
              </a:rPr>
              <a:t>strawberry ice cream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Displays all websites with the words “</a:t>
            </a:r>
            <a:r>
              <a:rPr lang="en-GB" b="1" dirty="0" smtClean="0"/>
              <a:t>strawberry</a:t>
            </a:r>
            <a:r>
              <a:rPr lang="en-GB" dirty="0" smtClean="0"/>
              <a:t>” and “</a:t>
            </a:r>
            <a:r>
              <a:rPr lang="en-GB" b="1" dirty="0" smtClean="0"/>
              <a:t>ice</a:t>
            </a:r>
            <a:r>
              <a:rPr lang="en-GB" dirty="0" smtClean="0"/>
              <a:t>” and “</a:t>
            </a:r>
            <a:r>
              <a:rPr lang="en-GB" b="1" dirty="0" smtClean="0"/>
              <a:t>cream</a:t>
            </a:r>
            <a:r>
              <a:rPr lang="en-GB" dirty="0" smtClean="0"/>
              <a:t>” somewhere on the page (not necessarily together)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Not always very accurate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5984" y="2285992"/>
            <a:ext cx="471490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459</Words>
  <Application>Microsoft Office PowerPoint</Application>
  <PresentationFormat>On-screen Show (4:3)</PresentationFormat>
  <Paragraphs>104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Verdana</vt:lpstr>
      <vt:lpstr>Wingdings</vt:lpstr>
      <vt:lpstr>Calibri</vt:lpstr>
      <vt:lpstr>aaaiight!</vt:lpstr>
      <vt:lpstr>Office Theme</vt:lpstr>
      <vt:lpstr>AO3 – Investigate how Search Engines Work</vt:lpstr>
      <vt:lpstr>Individual Task</vt:lpstr>
      <vt:lpstr>Different Types of Search Engine</vt:lpstr>
      <vt:lpstr>Web Crawlers</vt:lpstr>
      <vt:lpstr>Directories</vt:lpstr>
      <vt:lpstr>Meta-search Engines</vt:lpstr>
      <vt:lpstr>Children’s Search Engines</vt:lpstr>
      <vt:lpstr>Search Techniques</vt:lpstr>
      <vt:lpstr>Keywords</vt:lpstr>
      <vt:lpstr>Quotes</vt:lpstr>
      <vt:lpstr>Boolean Operators</vt:lpstr>
      <vt:lpstr>Wildcards</vt:lpstr>
      <vt:lpstr>Advanced Search Options</vt:lpstr>
      <vt:lpstr>AO3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48</cp:revision>
  <dcterms:created xsi:type="dcterms:W3CDTF">2008-01-23T22:18:15Z</dcterms:created>
  <dcterms:modified xsi:type="dcterms:W3CDTF">2009-03-06T18:31:03Z</dcterms:modified>
</cp:coreProperties>
</file>